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98303-31A7-4565-84B3-271AB41F7CA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D91E4-E4C7-480E-A318-0F7F49F436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D91E4-E4C7-480E-A318-0F7F49F4369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F89D23-1A0F-47A3-8EE8-955ADBC8A51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3B1D95-E57C-4F73-8678-079A0D1F42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6357950" cy="522448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Государственное бюджетное Дошкольное Образовательное учреждение детский сад № 40 Пушкинского района </a:t>
            </a:r>
            <a:r>
              <a:rPr lang="ru-RU" sz="3200" dirty="0" err="1" smtClean="0"/>
              <a:t>санкт-Петербурга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Выполнила: воспитатель  группы кратковременного пребывания «Горошинки» </a:t>
            </a:r>
            <a:r>
              <a:rPr lang="ru-RU" sz="3200" dirty="0" err="1" smtClean="0"/>
              <a:t>Илющенко</a:t>
            </a:r>
            <a:r>
              <a:rPr lang="ru-RU" sz="3200" dirty="0" smtClean="0"/>
              <a:t> Оксана Алексеевна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«Я расскажу вам о войне…»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нашим солдатам удалось защитить родную землю и победить захватчиков, а День Победы пришёлся на 9 мая 1945 года. С тех пор мы каждый год отмечаем этот праздник, вспоминая всех, кто сражался «за Победу».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9 Мая с Днем Победы!!! - Доска Объявлений - Volvo Club Kazakhst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35811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49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Одним</a:t>
            </a:r>
            <a:r>
              <a:rPr lang="ru-RU" sz="2400" baseline="0" dirty="0" smtClean="0"/>
              <a:t> из тех, кто защищал нашу Родину, был мой дедушка – Ильченко </a:t>
            </a:r>
            <a:r>
              <a:rPr lang="ru-RU" sz="2400" baseline="0" dirty="0" err="1" smtClean="0"/>
              <a:t>Прокофий</a:t>
            </a:r>
            <a:r>
              <a:rPr lang="ru-RU" sz="2400" baseline="0" dirty="0" smtClean="0"/>
              <a:t> Иванович.</a:t>
            </a:r>
            <a:r>
              <a:rPr lang="ru-RU" sz="2400" dirty="0" smtClean="0"/>
              <a:t> </a:t>
            </a:r>
            <a:r>
              <a:rPr lang="ru-RU" sz="2400" dirty="0" smtClean="0"/>
              <a:t>Он прошел всю войну, был награжден многочисленными наградами – орденами и медалями.</a:t>
            </a:r>
            <a:endParaRPr lang="ru-RU" sz="2400" dirty="0"/>
          </a:p>
        </p:txBody>
      </p:sp>
      <p:pic>
        <p:nvPicPr>
          <p:cNvPr id="40962" name="Picture 2" descr="https://sun9-18.userapi.com/impg/6p87AAZH9EqyWdbRYxwSH76Qj1mDxP7rXGfosQ/JLaZ0rvBq6s.jpg?size=1200x597&amp;quality=95&amp;sign=74e5ced8423db4fdc8257bab19efd00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000504"/>
            <a:ext cx="5312928" cy="2643182"/>
          </a:xfrm>
          <a:prstGeom prst="rect">
            <a:avLst/>
          </a:prstGeom>
          <a:noFill/>
        </p:spPr>
      </p:pic>
      <p:pic>
        <p:nvPicPr>
          <p:cNvPr id="40964" name="Picture 4" descr="https://sun9-69.userapi.com/impg/m384zKX5bjzUbjShxVmlNQGA7Ze2oXNEpcrqgA/qAj1zjumgig.jpg?size=1200x655&amp;quality=95&amp;sign=47f7337c5fe31a2d17fbfe78da76cf8b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0"/>
            <a:ext cx="5245248" cy="2863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un9-16.userapi.com/impg/m7X4zdYri47R_lwRFMxpDxaqvDoBd63JH-4YlQ/5ixcRRTff2Q.jpg?size=1280x961&amp;quality=95&amp;sign=3cb6ec7ff5e6612e0d9b1d9fd5ef749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357166"/>
            <a:ext cx="64293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«Героев чтить, не забывать,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имена хранить в бессмертных списках,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 их отваге всем напоминать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класть цветы к подножьям обелисков!»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акие подарки ждут ветеранов ко Дню Победы - Парламентская газе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28654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Низкий поклон нашим ветеранам за мирное небо у нас над головами!!!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сероссийский конкурс для дошкольников «9 мая — день Великой Победы» в  честь 77-й годовщины Победы в Великой Отечественной войне - &amp;quot;Академия  педагогических проектов Российской Федерации&amp;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7207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сегодня я хочу рассказать вам немного о войне. Когда- то давно в 1941 году самый главный человек в стране Германии поссорился с самым главным человеком в нашей стране и решил захватить нашу территорию.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ллюстрация 1 из 9 для Беседы с детьми дошкольного возраста о Великой  Отечественной войне. ФГОС - Светлана Конкевич | Лабиринт - книги. Источник:  Лабирин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этого и началась война!!!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военные защищали свою Родину. Танкисты не давали врагу пройти.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редний… Ставший лучшим! Как в СССР создали танк, ставший легендой Второй  мировой войн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иация в Великой Отечественной войне: история без противоречий. Часть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214290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Летчики защищали небо от самолетов врага.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4480" y="214290"/>
            <a:ext cx="648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Моряки оберегали водные границы.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оветский линкор К-1000. Не врать и заставлять бояться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363915"/>
            <a:ext cx="37147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Очень сложное  и тяжелое время было, много людей погибло от  рук немецких захватчиков и огромное количество людей было ранено, им помогали врачи и медсестры, которые работали круглосуточно. </a:t>
            </a:r>
          </a:p>
        </p:txBody>
      </p:sp>
      <p:pic>
        <p:nvPicPr>
          <p:cNvPr id="3" name="Рисунок 2" descr="Псковский Красный Крест просит ветеранов-медиков помочь в сборе материалов  о помощи раненым в годы ВОВ : Псковская Лента Новостей / ПЛ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07206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 в полях, в палатках проводили сложнейшие операции и спасали жизни людей.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Подвиг военных врачей и медсесте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Помимо взрослых людей, на защиту нашей страны встали все: дети, женщины и старики. Люди работали на заводах, изготавливали снаряды для танков, оружие, детали для самолетов и многое другое, шили форму, все для фронта -все для Победы!!!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окументальный фильм &amp;quot;Великая Отечественная&amp;quot; - Оборона и блокада Ленингра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вами живем в удивительном городе Санкт-Петербурге. Это- город-герой!!!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A424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Город-герой — очень почётное звание, и удостаивались этого звания те города, жители которых проявили особый героизм и мужество. Нашему городу было особенно тяжело  в годы Блокады: враги не пускали в город машины с продуктами питания и лекарствами, намеренно сломали систему теплоснабжения, и более двух лет жители блокадного Ленинграда недоедали и мерзли, но не уступили город врагу. В день полагалось по маленькому кусочку хлеба.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 сентября 1941 года началась блокада Ленинграда - Российское историческое  обществ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</TotalTime>
  <Words>372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Государственное бюджетное Дошкольное Образовательное учреждение детский сад № 40 Пушкинского района санкт-Петербурга  Выполнила: воспитатель  группы кратковременного пребывания «Горошинки» Илющенко Оксана Алексеевна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10</cp:revision>
  <dcterms:created xsi:type="dcterms:W3CDTF">2022-02-02T19:31:23Z</dcterms:created>
  <dcterms:modified xsi:type="dcterms:W3CDTF">2022-02-02T20:08:35Z</dcterms:modified>
</cp:coreProperties>
</file>